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9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3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2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6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9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59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67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F7B95-49FF-4E4C-9CDF-04C77C67293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FDA42-93A9-4E16-8DCE-2572480D2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3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akeholder-analysis-lean-six-sig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222"/>
            <a:ext cx="9131488" cy="647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4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psabilla@gmail.com</dc:creator>
  <cp:lastModifiedBy>psabilla@gmail.com</cp:lastModifiedBy>
  <cp:revision>1</cp:revision>
  <dcterms:created xsi:type="dcterms:W3CDTF">2013-08-29T17:13:44Z</dcterms:created>
  <dcterms:modified xsi:type="dcterms:W3CDTF">2013-08-29T17:14:24Z</dcterms:modified>
</cp:coreProperties>
</file>