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1089600" cy="19202400"/>
  <p:notesSz cx="9296400" cy="14782800"/>
  <p:defaultTextStyle>
    <a:defPPr>
      <a:defRPr lang="en-US"/>
    </a:defPPr>
    <a:lvl1pPr marL="0" algn="l" defTabSz="2873703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1pPr>
    <a:lvl2pPr marL="1436852" algn="l" defTabSz="2873703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2pPr>
    <a:lvl3pPr marL="2873703" algn="l" defTabSz="2873703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3pPr>
    <a:lvl4pPr marL="4310555" algn="l" defTabSz="2873703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4pPr>
    <a:lvl5pPr marL="5747406" algn="l" defTabSz="2873703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5pPr>
    <a:lvl6pPr marL="7184258" algn="l" defTabSz="2873703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6pPr>
    <a:lvl7pPr marL="8621110" algn="l" defTabSz="2873703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7pPr>
    <a:lvl8pPr marL="10057961" algn="l" defTabSz="2873703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8pPr>
    <a:lvl9pPr marL="11494813" algn="l" defTabSz="2873703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760">
          <p15:clr>
            <a:srgbClr val="A4A3A4"/>
          </p15:clr>
        </p15:guide>
        <p15:guide id="2" pos="979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5667" autoAdjust="0"/>
    <p:restoredTop sz="94660"/>
  </p:normalViewPr>
  <p:slideViewPr>
    <p:cSldViewPr>
      <p:cViewPr varScale="1">
        <p:scale>
          <a:sx n="42" d="100"/>
          <a:sy n="42" d="100"/>
        </p:scale>
        <p:origin x="1494" y="66"/>
      </p:cViewPr>
      <p:guideLst>
        <p:guide orient="horz" pos="5760"/>
        <p:guide pos="979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31720" y="5965192"/>
            <a:ext cx="26426160" cy="41160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63440" y="10881360"/>
            <a:ext cx="21762720" cy="49072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368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8737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3105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747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1842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621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0579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4948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8793F-165C-459A-9235-84B91EC0C4EA}" type="datetimeFigureOut">
              <a:rPr lang="en-US" smtClean="0"/>
              <a:t>9/19/2020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BE22F-A24F-40D2-BD0B-1EB7295D0F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958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8793F-165C-459A-9235-84B91EC0C4EA}" type="datetimeFigureOut">
              <a:rPr lang="en-US" smtClean="0"/>
              <a:t>9/19/2020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BE22F-A24F-40D2-BD0B-1EB7295D0F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928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316855" y="1129031"/>
            <a:ext cx="11890690" cy="2402967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44774" y="1129031"/>
            <a:ext cx="35153920" cy="2402967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8793F-165C-459A-9235-84B91EC0C4EA}" type="datetimeFigureOut">
              <a:rPr lang="en-US" smtClean="0"/>
              <a:t>9/19/2020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BE22F-A24F-40D2-BD0B-1EB7295D0F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176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8793F-165C-459A-9235-84B91EC0C4EA}" type="datetimeFigureOut">
              <a:rPr lang="en-US" smtClean="0"/>
              <a:t>9/19/2020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BE22F-A24F-40D2-BD0B-1EB7295D0F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338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5864" y="12339321"/>
            <a:ext cx="26426160" cy="3813810"/>
          </a:xfrm>
        </p:spPr>
        <p:txBody>
          <a:bodyPr anchor="t"/>
          <a:lstStyle>
            <a:lvl1pPr algn="l">
              <a:defRPr sz="126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55864" y="8138798"/>
            <a:ext cx="26426160" cy="4200523"/>
          </a:xfrm>
        </p:spPr>
        <p:txBody>
          <a:bodyPr anchor="b"/>
          <a:lstStyle>
            <a:lvl1pPr marL="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1pPr>
            <a:lvl2pPr marL="1436852" indent="0">
              <a:buNone/>
              <a:defRPr sz="5700">
                <a:solidFill>
                  <a:schemeClr val="tx1">
                    <a:tint val="75000"/>
                  </a:schemeClr>
                </a:solidFill>
              </a:defRPr>
            </a:lvl2pPr>
            <a:lvl3pPr marL="2873703" indent="0">
              <a:buNone/>
              <a:defRPr sz="5100">
                <a:solidFill>
                  <a:schemeClr val="tx1">
                    <a:tint val="75000"/>
                  </a:schemeClr>
                </a:solidFill>
              </a:defRPr>
            </a:lvl3pPr>
            <a:lvl4pPr marL="4310555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4pPr>
            <a:lvl5pPr marL="5747406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5pPr>
            <a:lvl6pPr marL="7184258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6pPr>
            <a:lvl7pPr marL="8621110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7pPr>
            <a:lvl8pPr marL="10057961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8pPr>
            <a:lvl9pPr marL="11494813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8793F-165C-459A-9235-84B91EC0C4EA}" type="datetimeFigureOut">
              <a:rPr lang="en-US" smtClean="0"/>
              <a:t>9/19/2020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BE22F-A24F-40D2-BD0B-1EB7295D0F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646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44777" y="6569711"/>
            <a:ext cx="23522306" cy="18588990"/>
          </a:xfrm>
        </p:spPr>
        <p:txBody>
          <a:bodyPr/>
          <a:lstStyle>
            <a:lvl1pPr>
              <a:defRPr sz="8800"/>
            </a:lvl1pPr>
            <a:lvl2pPr>
              <a:defRPr sz="7500"/>
            </a:lvl2pPr>
            <a:lvl3pPr>
              <a:defRPr sz="6300"/>
            </a:lvl3pPr>
            <a:lvl4pPr>
              <a:defRPr sz="5700"/>
            </a:lvl4pPr>
            <a:lvl5pPr>
              <a:defRPr sz="5700"/>
            </a:lvl5pPr>
            <a:lvl6pPr>
              <a:defRPr sz="5700"/>
            </a:lvl6pPr>
            <a:lvl7pPr>
              <a:defRPr sz="5700"/>
            </a:lvl7pPr>
            <a:lvl8pPr>
              <a:defRPr sz="5700"/>
            </a:lvl8pPr>
            <a:lvl9pPr>
              <a:defRPr sz="5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685243" y="6569711"/>
            <a:ext cx="23522306" cy="18588990"/>
          </a:xfrm>
        </p:spPr>
        <p:txBody>
          <a:bodyPr/>
          <a:lstStyle>
            <a:lvl1pPr>
              <a:defRPr sz="8800"/>
            </a:lvl1pPr>
            <a:lvl2pPr>
              <a:defRPr sz="7500"/>
            </a:lvl2pPr>
            <a:lvl3pPr>
              <a:defRPr sz="6300"/>
            </a:lvl3pPr>
            <a:lvl4pPr>
              <a:defRPr sz="5700"/>
            </a:lvl4pPr>
            <a:lvl5pPr>
              <a:defRPr sz="5700"/>
            </a:lvl5pPr>
            <a:lvl6pPr>
              <a:defRPr sz="5700"/>
            </a:lvl6pPr>
            <a:lvl7pPr>
              <a:defRPr sz="5700"/>
            </a:lvl7pPr>
            <a:lvl8pPr>
              <a:defRPr sz="5700"/>
            </a:lvl8pPr>
            <a:lvl9pPr>
              <a:defRPr sz="5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8793F-165C-459A-9235-84B91EC0C4EA}" type="datetimeFigureOut">
              <a:rPr lang="en-US" smtClean="0"/>
              <a:t>9/19/2020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BE22F-A24F-40D2-BD0B-1EB7295D0F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145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0" y="768986"/>
            <a:ext cx="27980640" cy="3200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4480" y="4298316"/>
            <a:ext cx="13736640" cy="1791334"/>
          </a:xfrm>
        </p:spPr>
        <p:txBody>
          <a:bodyPr anchor="b"/>
          <a:lstStyle>
            <a:lvl1pPr marL="0" indent="0">
              <a:buNone/>
              <a:defRPr sz="7500" b="1"/>
            </a:lvl1pPr>
            <a:lvl2pPr marL="1436852" indent="0">
              <a:buNone/>
              <a:defRPr sz="6300" b="1"/>
            </a:lvl2pPr>
            <a:lvl3pPr marL="2873703" indent="0">
              <a:buNone/>
              <a:defRPr sz="5700" b="1"/>
            </a:lvl3pPr>
            <a:lvl4pPr marL="4310555" indent="0">
              <a:buNone/>
              <a:defRPr sz="5100" b="1"/>
            </a:lvl4pPr>
            <a:lvl5pPr marL="5747406" indent="0">
              <a:buNone/>
              <a:defRPr sz="5100" b="1"/>
            </a:lvl5pPr>
            <a:lvl6pPr marL="7184258" indent="0">
              <a:buNone/>
              <a:defRPr sz="5100" b="1"/>
            </a:lvl6pPr>
            <a:lvl7pPr marL="8621110" indent="0">
              <a:buNone/>
              <a:defRPr sz="5100" b="1"/>
            </a:lvl7pPr>
            <a:lvl8pPr marL="10057961" indent="0">
              <a:buNone/>
              <a:defRPr sz="5100" b="1"/>
            </a:lvl8pPr>
            <a:lvl9pPr marL="11494813" indent="0">
              <a:buNone/>
              <a:defRPr sz="5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54480" y="6089650"/>
            <a:ext cx="13736640" cy="11063606"/>
          </a:xfrm>
        </p:spPr>
        <p:txBody>
          <a:bodyPr/>
          <a:lstStyle>
            <a:lvl1pPr>
              <a:defRPr sz="7500"/>
            </a:lvl1pPr>
            <a:lvl2pPr>
              <a:defRPr sz="6300"/>
            </a:lvl2pPr>
            <a:lvl3pPr>
              <a:defRPr sz="5700"/>
            </a:lvl3pPr>
            <a:lvl4pPr>
              <a:defRPr sz="5100"/>
            </a:lvl4pPr>
            <a:lvl5pPr>
              <a:defRPr sz="5100"/>
            </a:lvl5pPr>
            <a:lvl6pPr>
              <a:defRPr sz="5100"/>
            </a:lvl6pPr>
            <a:lvl7pPr>
              <a:defRPr sz="5100"/>
            </a:lvl7pPr>
            <a:lvl8pPr>
              <a:defRPr sz="5100"/>
            </a:lvl8pPr>
            <a:lvl9pPr>
              <a:defRPr sz="5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793086" y="4298316"/>
            <a:ext cx="13742036" cy="1791334"/>
          </a:xfrm>
        </p:spPr>
        <p:txBody>
          <a:bodyPr anchor="b"/>
          <a:lstStyle>
            <a:lvl1pPr marL="0" indent="0">
              <a:buNone/>
              <a:defRPr sz="7500" b="1"/>
            </a:lvl1pPr>
            <a:lvl2pPr marL="1436852" indent="0">
              <a:buNone/>
              <a:defRPr sz="6300" b="1"/>
            </a:lvl2pPr>
            <a:lvl3pPr marL="2873703" indent="0">
              <a:buNone/>
              <a:defRPr sz="5700" b="1"/>
            </a:lvl3pPr>
            <a:lvl4pPr marL="4310555" indent="0">
              <a:buNone/>
              <a:defRPr sz="5100" b="1"/>
            </a:lvl4pPr>
            <a:lvl5pPr marL="5747406" indent="0">
              <a:buNone/>
              <a:defRPr sz="5100" b="1"/>
            </a:lvl5pPr>
            <a:lvl6pPr marL="7184258" indent="0">
              <a:buNone/>
              <a:defRPr sz="5100" b="1"/>
            </a:lvl6pPr>
            <a:lvl7pPr marL="8621110" indent="0">
              <a:buNone/>
              <a:defRPr sz="5100" b="1"/>
            </a:lvl7pPr>
            <a:lvl8pPr marL="10057961" indent="0">
              <a:buNone/>
              <a:defRPr sz="5100" b="1"/>
            </a:lvl8pPr>
            <a:lvl9pPr marL="11494813" indent="0">
              <a:buNone/>
              <a:defRPr sz="5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793086" y="6089650"/>
            <a:ext cx="13742036" cy="11063606"/>
          </a:xfrm>
        </p:spPr>
        <p:txBody>
          <a:bodyPr/>
          <a:lstStyle>
            <a:lvl1pPr>
              <a:defRPr sz="7500"/>
            </a:lvl1pPr>
            <a:lvl2pPr>
              <a:defRPr sz="6300"/>
            </a:lvl2pPr>
            <a:lvl3pPr>
              <a:defRPr sz="5700"/>
            </a:lvl3pPr>
            <a:lvl4pPr>
              <a:defRPr sz="5100"/>
            </a:lvl4pPr>
            <a:lvl5pPr>
              <a:defRPr sz="5100"/>
            </a:lvl5pPr>
            <a:lvl6pPr>
              <a:defRPr sz="5100"/>
            </a:lvl6pPr>
            <a:lvl7pPr>
              <a:defRPr sz="5100"/>
            </a:lvl7pPr>
            <a:lvl8pPr>
              <a:defRPr sz="5100"/>
            </a:lvl8pPr>
            <a:lvl9pPr>
              <a:defRPr sz="5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8793F-165C-459A-9235-84B91EC0C4EA}" type="datetimeFigureOut">
              <a:rPr lang="en-US" smtClean="0"/>
              <a:t>9/19/2020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BE22F-A24F-40D2-BD0B-1EB7295D0F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714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8793F-165C-459A-9235-84B91EC0C4EA}" type="datetimeFigureOut">
              <a:rPr lang="en-US" smtClean="0"/>
              <a:t>9/19/2020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BE22F-A24F-40D2-BD0B-1EB7295D0F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800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8793F-165C-459A-9235-84B91EC0C4EA}" type="datetimeFigureOut">
              <a:rPr lang="en-US" smtClean="0"/>
              <a:t>9/19/2020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BE22F-A24F-40D2-BD0B-1EB7295D0F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731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2" y="764539"/>
            <a:ext cx="10228264" cy="3253740"/>
          </a:xfrm>
        </p:spPr>
        <p:txBody>
          <a:bodyPr anchor="b"/>
          <a:lstStyle>
            <a:lvl1pPr algn="l">
              <a:defRPr sz="63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55171" y="764541"/>
            <a:ext cx="17379950" cy="16388717"/>
          </a:xfrm>
        </p:spPr>
        <p:txBody>
          <a:bodyPr/>
          <a:lstStyle>
            <a:lvl1pPr>
              <a:defRPr sz="10000"/>
            </a:lvl1pPr>
            <a:lvl2pPr>
              <a:defRPr sz="8800"/>
            </a:lvl2pPr>
            <a:lvl3pPr>
              <a:defRPr sz="7500"/>
            </a:lvl3pPr>
            <a:lvl4pPr>
              <a:defRPr sz="6300"/>
            </a:lvl4pPr>
            <a:lvl5pPr>
              <a:defRPr sz="6300"/>
            </a:lvl5pPr>
            <a:lvl6pPr>
              <a:defRPr sz="6300"/>
            </a:lvl6pPr>
            <a:lvl7pPr>
              <a:defRPr sz="6300"/>
            </a:lvl7pPr>
            <a:lvl8pPr>
              <a:defRPr sz="6300"/>
            </a:lvl8pPr>
            <a:lvl9pPr>
              <a:defRPr sz="6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54482" y="4018281"/>
            <a:ext cx="10228264" cy="13134977"/>
          </a:xfrm>
        </p:spPr>
        <p:txBody>
          <a:bodyPr/>
          <a:lstStyle>
            <a:lvl1pPr marL="0" indent="0">
              <a:buNone/>
              <a:defRPr sz="4300"/>
            </a:lvl1pPr>
            <a:lvl2pPr marL="1436852" indent="0">
              <a:buNone/>
              <a:defRPr sz="3700"/>
            </a:lvl2pPr>
            <a:lvl3pPr marL="2873703" indent="0">
              <a:buNone/>
              <a:defRPr sz="3100"/>
            </a:lvl3pPr>
            <a:lvl4pPr marL="4310555" indent="0">
              <a:buNone/>
              <a:defRPr sz="2700"/>
            </a:lvl4pPr>
            <a:lvl5pPr marL="5747406" indent="0">
              <a:buNone/>
              <a:defRPr sz="2700"/>
            </a:lvl5pPr>
            <a:lvl6pPr marL="7184258" indent="0">
              <a:buNone/>
              <a:defRPr sz="2700"/>
            </a:lvl6pPr>
            <a:lvl7pPr marL="8621110" indent="0">
              <a:buNone/>
              <a:defRPr sz="2700"/>
            </a:lvl7pPr>
            <a:lvl8pPr marL="10057961" indent="0">
              <a:buNone/>
              <a:defRPr sz="2700"/>
            </a:lvl8pPr>
            <a:lvl9pPr marL="11494813" indent="0">
              <a:buNone/>
              <a:defRPr sz="2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8793F-165C-459A-9235-84B91EC0C4EA}" type="datetimeFigureOut">
              <a:rPr lang="en-US" smtClean="0"/>
              <a:t>9/19/2020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BE22F-A24F-40D2-BD0B-1EB7295D0F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7526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3780" y="13441680"/>
            <a:ext cx="18653760" cy="1586867"/>
          </a:xfrm>
        </p:spPr>
        <p:txBody>
          <a:bodyPr anchor="b"/>
          <a:lstStyle>
            <a:lvl1pPr algn="l">
              <a:defRPr sz="63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093780" y="1715771"/>
            <a:ext cx="18653760" cy="11521440"/>
          </a:xfrm>
        </p:spPr>
        <p:txBody>
          <a:bodyPr/>
          <a:lstStyle>
            <a:lvl1pPr marL="0" indent="0">
              <a:buNone/>
              <a:defRPr sz="10000"/>
            </a:lvl1pPr>
            <a:lvl2pPr marL="1436852" indent="0">
              <a:buNone/>
              <a:defRPr sz="8800"/>
            </a:lvl2pPr>
            <a:lvl3pPr marL="2873703" indent="0">
              <a:buNone/>
              <a:defRPr sz="7500"/>
            </a:lvl3pPr>
            <a:lvl4pPr marL="4310555" indent="0">
              <a:buNone/>
              <a:defRPr sz="6300"/>
            </a:lvl4pPr>
            <a:lvl5pPr marL="5747406" indent="0">
              <a:buNone/>
              <a:defRPr sz="6300"/>
            </a:lvl5pPr>
            <a:lvl6pPr marL="7184258" indent="0">
              <a:buNone/>
              <a:defRPr sz="6300"/>
            </a:lvl6pPr>
            <a:lvl7pPr marL="8621110" indent="0">
              <a:buNone/>
              <a:defRPr sz="6300"/>
            </a:lvl7pPr>
            <a:lvl8pPr marL="10057961" indent="0">
              <a:buNone/>
              <a:defRPr sz="6300"/>
            </a:lvl8pPr>
            <a:lvl9pPr marL="11494813" indent="0">
              <a:buNone/>
              <a:defRPr sz="63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3780" y="15028547"/>
            <a:ext cx="18653760" cy="2253613"/>
          </a:xfrm>
        </p:spPr>
        <p:txBody>
          <a:bodyPr/>
          <a:lstStyle>
            <a:lvl1pPr marL="0" indent="0">
              <a:buNone/>
              <a:defRPr sz="4300"/>
            </a:lvl1pPr>
            <a:lvl2pPr marL="1436852" indent="0">
              <a:buNone/>
              <a:defRPr sz="3700"/>
            </a:lvl2pPr>
            <a:lvl3pPr marL="2873703" indent="0">
              <a:buNone/>
              <a:defRPr sz="3100"/>
            </a:lvl3pPr>
            <a:lvl4pPr marL="4310555" indent="0">
              <a:buNone/>
              <a:defRPr sz="2700"/>
            </a:lvl4pPr>
            <a:lvl5pPr marL="5747406" indent="0">
              <a:buNone/>
              <a:defRPr sz="2700"/>
            </a:lvl5pPr>
            <a:lvl6pPr marL="7184258" indent="0">
              <a:buNone/>
              <a:defRPr sz="2700"/>
            </a:lvl6pPr>
            <a:lvl7pPr marL="8621110" indent="0">
              <a:buNone/>
              <a:defRPr sz="2700"/>
            </a:lvl7pPr>
            <a:lvl8pPr marL="10057961" indent="0">
              <a:buNone/>
              <a:defRPr sz="2700"/>
            </a:lvl8pPr>
            <a:lvl9pPr marL="11494813" indent="0">
              <a:buNone/>
              <a:defRPr sz="2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8793F-165C-459A-9235-84B91EC0C4EA}" type="datetimeFigureOut">
              <a:rPr lang="en-US" smtClean="0"/>
              <a:t>9/19/2020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BE22F-A24F-40D2-BD0B-1EB7295D0F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79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54480" y="768986"/>
            <a:ext cx="27980640" cy="3200400"/>
          </a:xfrm>
          <a:prstGeom prst="rect">
            <a:avLst/>
          </a:prstGeom>
        </p:spPr>
        <p:txBody>
          <a:bodyPr vert="horz" lIns="287370" tIns="143685" rIns="287370" bIns="143685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4480" y="4480563"/>
            <a:ext cx="27980640" cy="12672696"/>
          </a:xfrm>
          <a:prstGeom prst="rect">
            <a:avLst/>
          </a:prstGeom>
        </p:spPr>
        <p:txBody>
          <a:bodyPr vert="horz" lIns="287370" tIns="143685" rIns="287370" bIns="143685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54480" y="17797781"/>
            <a:ext cx="7254240" cy="1022351"/>
          </a:xfrm>
          <a:prstGeom prst="rect">
            <a:avLst/>
          </a:prstGeom>
        </p:spPr>
        <p:txBody>
          <a:bodyPr vert="horz" lIns="287370" tIns="143685" rIns="287370" bIns="143685" rtlCol="0" anchor="ctr"/>
          <a:lstStyle>
            <a:lvl1pPr algn="l">
              <a:defRPr sz="3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68793F-165C-459A-9235-84B91EC0C4EA}" type="datetimeFigureOut">
              <a:rPr lang="en-US" smtClean="0"/>
              <a:t>9/19/2020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22280" y="17797781"/>
            <a:ext cx="9845040" cy="1022351"/>
          </a:xfrm>
          <a:prstGeom prst="rect">
            <a:avLst/>
          </a:prstGeom>
        </p:spPr>
        <p:txBody>
          <a:bodyPr vert="horz" lIns="287370" tIns="143685" rIns="287370" bIns="143685" rtlCol="0" anchor="ctr"/>
          <a:lstStyle>
            <a:lvl1pPr algn="ctr">
              <a:defRPr sz="3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280880" y="17797781"/>
            <a:ext cx="7254240" cy="1022351"/>
          </a:xfrm>
          <a:prstGeom prst="rect">
            <a:avLst/>
          </a:prstGeom>
        </p:spPr>
        <p:txBody>
          <a:bodyPr vert="horz" lIns="287370" tIns="143685" rIns="287370" bIns="143685" rtlCol="0" anchor="ctr"/>
          <a:lstStyle>
            <a:lvl1pPr algn="r">
              <a:defRPr sz="3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DBE22F-A24F-40D2-BD0B-1EB7295D0F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586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873703" rtl="0" eaLnBrk="1" latinLnBrk="0" hangingPunct="1">
        <a:spcBef>
          <a:spcPct val="0"/>
        </a:spcBef>
        <a:buNone/>
        <a:defRPr sz="13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77639" indent="-1077639" algn="l" defTabSz="2873703" rtl="0" eaLnBrk="1" latinLnBrk="0" hangingPunct="1">
        <a:spcBef>
          <a:spcPct val="20000"/>
        </a:spcBef>
        <a:buFont typeface="Arial" pitchFamily="34" charset="0"/>
        <a:buChar char="•"/>
        <a:defRPr sz="10000" kern="1200">
          <a:solidFill>
            <a:schemeClr val="tx1"/>
          </a:solidFill>
          <a:latin typeface="+mn-lt"/>
          <a:ea typeface="+mn-ea"/>
          <a:cs typeface="+mn-cs"/>
        </a:defRPr>
      </a:lvl1pPr>
      <a:lvl2pPr marL="2334884" indent="-898032" algn="l" defTabSz="2873703" rtl="0" eaLnBrk="1" latinLnBrk="0" hangingPunct="1">
        <a:spcBef>
          <a:spcPct val="20000"/>
        </a:spcBef>
        <a:buFont typeface="Arial" pitchFamily="34" charset="0"/>
        <a:buChar char="–"/>
        <a:defRPr sz="8800" kern="1200">
          <a:solidFill>
            <a:schemeClr val="tx1"/>
          </a:solidFill>
          <a:latin typeface="+mn-lt"/>
          <a:ea typeface="+mn-ea"/>
          <a:cs typeface="+mn-cs"/>
        </a:defRPr>
      </a:lvl2pPr>
      <a:lvl3pPr marL="3592129" indent="-718426" algn="l" defTabSz="2873703" rtl="0" eaLnBrk="1" latinLnBrk="0" hangingPunct="1">
        <a:spcBef>
          <a:spcPct val="20000"/>
        </a:spcBef>
        <a:buFont typeface="Arial" pitchFamily="34" charset="0"/>
        <a:buChar char="•"/>
        <a:defRPr sz="7500" kern="1200">
          <a:solidFill>
            <a:schemeClr val="tx1"/>
          </a:solidFill>
          <a:latin typeface="+mn-lt"/>
          <a:ea typeface="+mn-ea"/>
          <a:cs typeface="+mn-cs"/>
        </a:defRPr>
      </a:lvl3pPr>
      <a:lvl4pPr marL="5028981" indent="-718426" algn="l" defTabSz="2873703" rtl="0" eaLnBrk="1" latinLnBrk="0" hangingPunct="1">
        <a:spcBef>
          <a:spcPct val="20000"/>
        </a:spcBef>
        <a:buFont typeface="Arial" pitchFamily="34" charset="0"/>
        <a:buChar char="–"/>
        <a:defRPr sz="6300" kern="1200">
          <a:solidFill>
            <a:schemeClr val="tx1"/>
          </a:solidFill>
          <a:latin typeface="+mn-lt"/>
          <a:ea typeface="+mn-ea"/>
          <a:cs typeface="+mn-cs"/>
        </a:defRPr>
      </a:lvl4pPr>
      <a:lvl5pPr marL="6465832" indent="-718426" algn="l" defTabSz="2873703" rtl="0" eaLnBrk="1" latinLnBrk="0" hangingPunct="1">
        <a:spcBef>
          <a:spcPct val="20000"/>
        </a:spcBef>
        <a:buFont typeface="Arial" pitchFamily="34" charset="0"/>
        <a:buChar char="»"/>
        <a:defRPr sz="6300" kern="1200">
          <a:solidFill>
            <a:schemeClr val="tx1"/>
          </a:solidFill>
          <a:latin typeface="+mn-lt"/>
          <a:ea typeface="+mn-ea"/>
          <a:cs typeface="+mn-cs"/>
        </a:defRPr>
      </a:lvl5pPr>
      <a:lvl6pPr marL="7902684" indent="-718426" algn="l" defTabSz="2873703" rtl="0" eaLnBrk="1" latinLnBrk="0" hangingPunct="1">
        <a:spcBef>
          <a:spcPct val="20000"/>
        </a:spcBef>
        <a:buFont typeface="Arial" pitchFamily="34" charset="0"/>
        <a:buChar char="•"/>
        <a:defRPr sz="6300" kern="1200">
          <a:solidFill>
            <a:schemeClr val="tx1"/>
          </a:solidFill>
          <a:latin typeface="+mn-lt"/>
          <a:ea typeface="+mn-ea"/>
          <a:cs typeface="+mn-cs"/>
        </a:defRPr>
      </a:lvl6pPr>
      <a:lvl7pPr marL="9339535" indent="-718426" algn="l" defTabSz="2873703" rtl="0" eaLnBrk="1" latinLnBrk="0" hangingPunct="1">
        <a:spcBef>
          <a:spcPct val="20000"/>
        </a:spcBef>
        <a:buFont typeface="Arial" pitchFamily="34" charset="0"/>
        <a:buChar char="•"/>
        <a:defRPr sz="6300" kern="1200">
          <a:solidFill>
            <a:schemeClr val="tx1"/>
          </a:solidFill>
          <a:latin typeface="+mn-lt"/>
          <a:ea typeface="+mn-ea"/>
          <a:cs typeface="+mn-cs"/>
        </a:defRPr>
      </a:lvl7pPr>
      <a:lvl8pPr marL="10776387" indent="-718426" algn="l" defTabSz="2873703" rtl="0" eaLnBrk="1" latinLnBrk="0" hangingPunct="1">
        <a:spcBef>
          <a:spcPct val="20000"/>
        </a:spcBef>
        <a:buFont typeface="Arial" pitchFamily="34" charset="0"/>
        <a:buChar char="•"/>
        <a:defRPr sz="6300" kern="1200">
          <a:solidFill>
            <a:schemeClr val="tx1"/>
          </a:solidFill>
          <a:latin typeface="+mn-lt"/>
          <a:ea typeface="+mn-ea"/>
          <a:cs typeface="+mn-cs"/>
        </a:defRPr>
      </a:lvl8pPr>
      <a:lvl9pPr marL="12213238" indent="-718426" algn="l" defTabSz="2873703" rtl="0" eaLnBrk="1" latinLnBrk="0" hangingPunct="1">
        <a:spcBef>
          <a:spcPct val="20000"/>
        </a:spcBef>
        <a:buFont typeface="Arial" pitchFamily="34" charset="0"/>
        <a:buChar char="•"/>
        <a:defRPr sz="6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73703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1pPr>
      <a:lvl2pPr marL="1436852" algn="l" defTabSz="2873703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2pPr>
      <a:lvl3pPr marL="2873703" algn="l" defTabSz="2873703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3pPr>
      <a:lvl4pPr marL="4310555" algn="l" defTabSz="2873703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4pPr>
      <a:lvl5pPr marL="5747406" algn="l" defTabSz="2873703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5pPr>
      <a:lvl6pPr marL="7184258" algn="l" defTabSz="2873703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6pPr>
      <a:lvl7pPr marL="8621110" algn="l" defTabSz="2873703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7pPr>
      <a:lvl8pPr marL="10057961" algn="l" defTabSz="2873703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8pPr>
      <a:lvl9pPr marL="11494813" algn="l" defTabSz="2873703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0" name="Straight Connector 69"/>
          <p:cNvCxnSpPr/>
          <p:nvPr/>
        </p:nvCxnSpPr>
        <p:spPr>
          <a:xfrm flipV="1">
            <a:off x="7620000" y="1413632"/>
            <a:ext cx="1" cy="13216768"/>
          </a:xfrm>
          <a:prstGeom prst="line">
            <a:avLst/>
          </a:prstGeom>
          <a:ln w="31750" cap="sq">
            <a:solidFill>
              <a:schemeClr val="tx1"/>
            </a:solidFill>
            <a:headEnd type="oval" w="lg" len="lg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223157" y="11624876"/>
            <a:ext cx="1600197" cy="1043134"/>
          </a:xfrm>
          <a:prstGeom prst="rect">
            <a:avLst/>
          </a:prstGeom>
          <a:noFill/>
        </p:spPr>
        <p:txBody>
          <a:bodyPr wrap="square" lIns="179606" tIns="89803" rIns="179606" bIns="89803" rtlCol="0">
            <a:spAutoFit/>
          </a:bodyPr>
          <a:lstStyle/>
          <a:p>
            <a:pPr algn="ctr"/>
            <a:r>
              <a:rPr lang="en-US" sz="2800" dirty="0"/>
              <a:t>what I </a:t>
            </a:r>
          </a:p>
          <a:p>
            <a:pPr algn="ctr"/>
            <a:r>
              <a:rPr lang="en-US" sz="2800" dirty="0"/>
              <a:t>need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-48989" y="13091938"/>
            <a:ext cx="2144488" cy="1474022"/>
          </a:xfrm>
          <a:prstGeom prst="rect">
            <a:avLst/>
          </a:prstGeom>
          <a:noFill/>
        </p:spPr>
        <p:txBody>
          <a:bodyPr wrap="square" lIns="179606" tIns="89803" rIns="179606" bIns="89803" rtlCol="0">
            <a:spAutoFit/>
          </a:bodyPr>
          <a:lstStyle/>
          <a:p>
            <a:pPr algn="ctr"/>
            <a:r>
              <a:rPr lang="en-US" sz="2800" dirty="0"/>
              <a:t>what company wants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656" y="16532753"/>
            <a:ext cx="1981200" cy="612247"/>
          </a:xfrm>
          <a:prstGeom prst="rect">
            <a:avLst/>
          </a:prstGeom>
          <a:noFill/>
        </p:spPr>
        <p:txBody>
          <a:bodyPr wrap="square" lIns="179606" tIns="89803" rIns="179606" bIns="89803" rtlCol="0">
            <a:spAutoFit/>
          </a:bodyPr>
          <a:lstStyle/>
          <a:p>
            <a:pPr algn="ctr"/>
            <a:r>
              <a:rPr lang="en-US" sz="2800" dirty="0"/>
              <a:t>how I feel</a:t>
            </a: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381000" y="2057400"/>
            <a:ext cx="29794200" cy="76200"/>
          </a:xfrm>
          <a:prstGeom prst="line">
            <a:avLst/>
          </a:prstGeom>
          <a:ln w="31750" cap="sq">
            <a:solidFill>
              <a:schemeClr val="tx1"/>
            </a:solidFill>
            <a:headEnd type="oval" w="lg" len="lg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861458" y="1521353"/>
            <a:ext cx="3091542" cy="612247"/>
          </a:xfrm>
          <a:prstGeom prst="rect">
            <a:avLst/>
          </a:prstGeom>
          <a:noFill/>
        </p:spPr>
        <p:txBody>
          <a:bodyPr wrap="square" lIns="179606" tIns="89803" rIns="179606" bIns="89803" rtlCol="0">
            <a:spAutoFit/>
          </a:bodyPr>
          <a:lstStyle/>
          <a:p>
            <a:pPr algn="ctr"/>
            <a:r>
              <a:rPr lang="en-US" sz="2800" dirty="0"/>
              <a:t>Anticipate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604658" y="1521352"/>
            <a:ext cx="3091542" cy="612247"/>
          </a:xfrm>
          <a:prstGeom prst="rect">
            <a:avLst/>
          </a:prstGeom>
          <a:noFill/>
        </p:spPr>
        <p:txBody>
          <a:bodyPr wrap="square" lIns="179606" tIns="89803" rIns="179606" bIns="89803" rtlCol="0">
            <a:spAutoFit/>
          </a:bodyPr>
          <a:lstStyle/>
          <a:p>
            <a:pPr algn="ctr"/>
            <a:r>
              <a:rPr lang="en-US" sz="2800" dirty="0"/>
              <a:t>Enter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973786" y="1479322"/>
            <a:ext cx="3091542" cy="612247"/>
          </a:xfrm>
          <a:prstGeom prst="rect">
            <a:avLst/>
          </a:prstGeom>
          <a:noFill/>
        </p:spPr>
        <p:txBody>
          <a:bodyPr wrap="square" lIns="179606" tIns="89803" rIns="179606" bIns="89803" rtlCol="0">
            <a:spAutoFit/>
          </a:bodyPr>
          <a:lstStyle/>
          <a:p>
            <a:pPr algn="ctr"/>
            <a:r>
              <a:rPr lang="en-US" sz="2800" dirty="0"/>
              <a:t>Engage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7083658" y="1445153"/>
            <a:ext cx="3091542" cy="612247"/>
          </a:xfrm>
          <a:prstGeom prst="rect">
            <a:avLst/>
          </a:prstGeom>
          <a:noFill/>
        </p:spPr>
        <p:txBody>
          <a:bodyPr wrap="square" lIns="179606" tIns="89803" rIns="179606" bIns="89803" rtlCol="0">
            <a:spAutoFit/>
          </a:bodyPr>
          <a:lstStyle/>
          <a:p>
            <a:pPr algn="ctr"/>
            <a:r>
              <a:rPr lang="en-US" sz="2800" dirty="0"/>
              <a:t>Exit / Reflect</a:t>
            </a:r>
          </a:p>
        </p:txBody>
      </p:sp>
      <p:sp>
        <p:nvSpPr>
          <p:cNvPr id="28" name="Donut 27"/>
          <p:cNvSpPr/>
          <p:nvPr/>
        </p:nvSpPr>
        <p:spPr>
          <a:xfrm>
            <a:off x="2286000" y="2868378"/>
            <a:ext cx="457200" cy="457200"/>
          </a:xfrm>
          <a:prstGeom prst="donu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438400" y="2340443"/>
            <a:ext cx="1839686" cy="458359"/>
          </a:xfrm>
          <a:prstGeom prst="rect">
            <a:avLst/>
          </a:prstGeom>
          <a:noFill/>
        </p:spPr>
        <p:txBody>
          <a:bodyPr wrap="square" lIns="179606" tIns="89803" rIns="179606" bIns="89803" rtlCol="0">
            <a:spAutoFit/>
          </a:bodyPr>
          <a:lstStyle/>
          <a:p>
            <a:pPr algn="ctr"/>
            <a:r>
              <a:rPr lang="en-US" sz="1800" dirty="0"/>
              <a:t>Step 1</a:t>
            </a:r>
          </a:p>
        </p:txBody>
      </p:sp>
      <p:sp>
        <p:nvSpPr>
          <p:cNvPr id="32" name="Donut 31"/>
          <p:cNvSpPr/>
          <p:nvPr/>
        </p:nvSpPr>
        <p:spPr>
          <a:xfrm>
            <a:off x="5334001" y="2789671"/>
            <a:ext cx="457200" cy="457200"/>
          </a:xfrm>
          <a:prstGeom prst="donu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562600" y="2590800"/>
            <a:ext cx="1839686" cy="458359"/>
          </a:xfrm>
          <a:prstGeom prst="rect">
            <a:avLst/>
          </a:prstGeom>
          <a:noFill/>
        </p:spPr>
        <p:txBody>
          <a:bodyPr wrap="square" lIns="179606" tIns="89803" rIns="179606" bIns="89803" rtlCol="0">
            <a:spAutoFit/>
          </a:bodyPr>
          <a:lstStyle/>
          <a:p>
            <a:pPr algn="ctr"/>
            <a:r>
              <a:rPr lang="en-US" sz="1800" dirty="0"/>
              <a:t>Step 2</a:t>
            </a:r>
          </a:p>
        </p:txBody>
      </p:sp>
      <p:sp>
        <p:nvSpPr>
          <p:cNvPr id="37" name="Donut 36"/>
          <p:cNvSpPr/>
          <p:nvPr/>
        </p:nvSpPr>
        <p:spPr>
          <a:xfrm>
            <a:off x="8305800" y="2743200"/>
            <a:ext cx="457200" cy="457200"/>
          </a:xfrm>
          <a:prstGeom prst="donu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8534400" y="2523164"/>
            <a:ext cx="1839686" cy="458359"/>
          </a:xfrm>
          <a:prstGeom prst="rect">
            <a:avLst/>
          </a:prstGeom>
          <a:noFill/>
        </p:spPr>
        <p:txBody>
          <a:bodyPr wrap="square" lIns="179606" tIns="89803" rIns="179606" bIns="89803" rtlCol="0">
            <a:spAutoFit/>
          </a:bodyPr>
          <a:lstStyle/>
          <a:p>
            <a:pPr algn="ctr"/>
            <a:r>
              <a:rPr lang="en-US" sz="1800" dirty="0"/>
              <a:t>Step 3</a:t>
            </a:r>
          </a:p>
        </p:txBody>
      </p:sp>
      <p:sp>
        <p:nvSpPr>
          <p:cNvPr id="43" name="Donut 42"/>
          <p:cNvSpPr/>
          <p:nvPr/>
        </p:nvSpPr>
        <p:spPr>
          <a:xfrm>
            <a:off x="11506200" y="2819400"/>
            <a:ext cx="457200" cy="457200"/>
          </a:xfrm>
          <a:prstGeom prst="donu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1800114" y="2520644"/>
            <a:ext cx="1839686" cy="458359"/>
          </a:xfrm>
          <a:prstGeom prst="rect">
            <a:avLst/>
          </a:prstGeom>
          <a:noFill/>
        </p:spPr>
        <p:txBody>
          <a:bodyPr wrap="square" lIns="179606" tIns="89803" rIns="179606" bIns="89803" rtlCol="0">
            <a:spAutoFit/>
          </a:bodyPr>
          <a:lstStyle/>
          <a:p>
            <a:pPr algn="ctr"/>
            <a:r>
              <a:rPr lang="en-US" sz="1800" dirty="0"/>
              <a:t>Step 4</a:t>
            </a:r>
          </a:p>
        </p:txBody>
      </p:sp>
      <p:sp>
        <p:nvSpPr>
          <p:cNvPr id="47" name="Donut 46"/>
          <p:cNvSpPr/>
          <p:nvPr/>
        </p:nvSpPr>
        <p:spPr>
          <a:xfrm>
            <a:off x="15392400" y="2819400"/>
            <a:ext cx="457200" cy="457200"/>
          </a:xfrm>
          <a:prstGeom prst="donu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15610114" y="2286000"/>
            <a:ext cx="1839686" cy="458359"/>
          </a:xfrm>
          <a:prstGeom prst="rect">
            <a:avLst/>
          </a:prstGeom>
          <a:noFill/>
        </p:spPr>
        <p:txBody>
          <a:bodyPr wrap="square" lIns="179606" tIns="89803" rIns="179606" bIns="89803" rtlCol="0">
            <a:spAutoFit/>
          </a:bodyPr>
          <a:lstStyle/>
          <a:p>
            <a:pPr algn="ctr"/>
            <a:r>
              <a:rPr lang="en-US" sz="1800" dirty="0"/>
              <a:t>Step 5</a:t>
            </a:r>
          </a:p>
        </p:txBody>
      </p:sp>
      <p:sp>
        <p:nvSpPr>
          <p:cNvPr id="51" name="Donut 50"/>
          <p:cNvSpPr/>
          <p:nvPr/>
        </p:nvSpPr>
        <p:spPr>
          <a:xfrm>
            <a:off x="20574000" y="2819400"/>
            <a:ext cx="457200" cy="457200"/>
          </a:xfrm>
          <a:prstGeom prst="donu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20040600" y="2160242"/>
            <a:ext cx="1839686" cy="458359"/>
          </a:xfrm>
          <a:prstGeom prst="rect">
            <a:avLst/>
          </a:prstGeom>
          <a:noFill/>
        </p:spPr>
        <p:txBody>
          <a:bodyPr wrap="square" lIns="179606" tIns="89803" rIns="179606" bIns="89803" rtlCol="0">
            <a:spAutoFit/>
          </a:bodyPr>
          <a:lstStyle/>
          <a:p>
            <a:pPr algn="ctr"/>
            <a:r>
              <a:rPr lang="en-US" sz="1800" dirty="0"/>
              <a:t>Step 6</a:t>
            </a:r>
          </a:p>
        </p:txBody>
      </p:sp>
      <p:cxnSp>
        <p:nvCxnSpPr>
          <p:cNvPr id="55" name="Straight Connector 54"/>
          <p:cNvCxnSpPr/>
          <p:nvPr/>
        </p:nvCxnSpPr>
        <p:spPr>
          <a:xfrm flipH="1" flipV="1">
            <a:off x="2095501" y="1413632"/>
            <a:ext cx="38099" cy="17255368"/>
          </a:xfrm>
          <a:prstGeom prst="line">
            <a:avLst/>
          </a:prstGeom>
          <a:ln w="31750" cap="sq">
            <a:solidFill>
              <a:schemeClr val="tx1"/>
            </a:solidFill>
            <a:headEnd type="oval" w="lg" len="lg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-163286" y="8939066"/>
            <a:ext cx="2220686" cy="1043134"/>
          </a:xfrm>
          <a:prstGeom prst="rect">
            <a:avLst/>
          </a:prstGeom>
          <a:noFill/>
        </p:spPr>
        <p:txBody>
          <a:bodyPr wrap="square" lIns="179606" tIns="89803" rIns="179606" bIns="89803" rtlCol="0">
            <a:spAutoFit/>
          </a:bodyPr>
          <a:lstStyle/>
          <a:p>
            <a:pPr algn="ctr"/>
            <a:r>
              <a:rPr lang="en-US" sz="2800" dirty="0"/>
              <a:t>Internal Interactions</a:t>
            </a:r>
          </a:p>
        </p:txBody>
      </p:sp>
      <p:cxnSp>
        <p:nvCxnSpPr>
          <p:cNvPr id="63" name="Straight Connector 62"/>
          <p:cNvCxnSpPr/>
          <p:nvPr/>
        </p:nvCxnSpPr>
        <p:spPr>
          <a:xfrm>
            <a:off x="2438400" y="7366434"/>
            <a:ext cx="24993600" cy="26929"/>
          </a:xfrm>
          <a:prstGeom prst="line">
            <a:avLst/>
          </a:prstGeom>
          <a:ln w="31750" cap="sq">
            <a:solidFill>
              <a:schemeClr val="tx1"/>
            </a:solidFill>
            <a:prstDash val="dash"/>
            <a:headEnd type="oval" w="lg" len="lg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380999" y="6400800"/>
            <a:ext cx="2819401" cy="1904909"/>
          </a:xfrm>
          <a:prstGeom prst="rect">
            <a:avLst/>
          </a:prstGeom>
          <a:solidFill>
            <a:schemeClr val="bg1"/>
          </a:solidFill>
        </p:spPr>
        <p:txBody>
          <a:bodyPr wrap="square" lIns="179606" tIns="89803" rIns="179606" bIns="89803" rtlCol="0">
            <a:spAutoFit/>
          </a:bodyPr>
          <a:lstStyle/>
          <a:p>
            <a:pPr algn="ctr"/>
            <a:r>
              <a:rPr lang="en-US" sz="2800" b="1" dirty="0"/>
              <a:t>Line of Visibility: What the Customer Doesn’t See</a:t>
            </a:r>
          </a:p>
        </p:txBody>
      </p:sp>
      <p:cxnSp>
        <p:nvCxnSpPr>
          <p:cNvPr id="69" name="Straight Connector 68"/>
          <p:cNvCxnSpPr/>
          <p:nvPr/>
        </p:nvCxnSpPr>
        <p:spPr>
          <a:xfrm flipH="1" flipV="1">
            <a:off x="4724401" y="1413632"/>
            <a:ext cx="48168" cy="13216768"/>
          </a:xfrm>
          <a:prstGeom prst="line">
            <a:avLst/>
          </a:prstGeom>
          <a:ln w="31750" cap="sq">
            <a:solidFill>
              <a:schemeClr val="tx1"/>
            </a:solidFill>
            <a:headEnd type="oval" w="lg" len="lg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 flipV="1">
            <a:off x="381000" y="14478091"/>
            <a:ext cx="29718000" cy="152309"/>
          </a:xfrm>
          <a:prstGeom prst="line">
            <a:avLst/>
          </a:prstGeom>
          <a:ln w="31750" cap="sq">
            <a:solidFill>
              <a:schemeClr val="tx1"/>
            </a:solidFill>
            <a:headEnd type="oval" w="lg" len="lg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 flipV="1">
            <a:off x="381000" y="12877800"/>
            <a:ext cx="29718000" cy="76200"/>
          </a:xfrm>
          <a:prstGeom prst="line">
            <a:avLst/>
          </a:prstGeom>
          <a:ln w="31750" cap="sq">
            <a:solidFill>
              <a:schemeClr val="tx1"/>
            </a:solidFill>
            <a:headEnd type="oval" w="lg" len="lg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 flipV="1">
            <a:off x="381000" y="11277600"/>
            <a:ext cx="29718000" cy="76200"/>
          </a:xfrm>
          <a:prstGeom prst="line">
            <a:avLst/>
          </a:prstGeom>
          <a:ln w="31750" cap="sq">
            <a:solidFill>
              <a:schemeClr val="tx1"/>
            </a:solidFill>
            <a:headEnd type="oval" w="lg" len="lg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>
            <a:stCxn id="29" idx="3"/>
          </p:cNvCxnSpPr>
          <p:nvPr/>
        </p:nvCxnSpPr>
        <p:spPr>
          <a:xfrm>
            <a:off x="4278086" y="2569623"/>
            <a:ext cx="1055915" cy="312656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/>
          <p:cNvCxnSpPr/>
          <p:nvPr/>
        </p:nvCxnSpPr>
        <p:spPr>
          <a:xfrm flipV="1">
            <a:off x="7315200" y="2810155"/>
            <a:ext cx="970469" cy="9825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Arrow Connector 101"/>
          <p:cNvCxnSpPr>
            <a:stCxn id="38" idx="3"/>
          </p:cNvCxnSpPr>
          <p:nvPr/>
        </p:nvCxnSpPr>
        <p:spPr>
          <a:xfrm>
            <a:off x="10374086" y="2752344"/>
            <a:ext cx="985157" cy="219457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Arrow Connector 105"/>
          <p:cNvCxnSpPr>
            <a:stCxn id="44" idx="3"/>
            <a:endCxn id="47" idx="2"/>
          </p:cNvCxnSpPr>
          <p:nvPr/>
        </p:nvCxnSpPr>
        <p:spPr>
          <a:xfrm>
            <a:off x="13639800" y="2749824"/>
            <a:ext cx="1752600" cy="298176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Arrow Connector 109"/>
          <p:cNvCxnSpPr/>
          <p:nvPr/>
        </p:nvCxnSpPr>
        <p:spPr>
          <a:xfrm flipV="1">
            <a:off x="16154400" y="2886356"/>
            <a:ext cx="4334155" cy="210622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Donut 110"/>
          <p:cNvSpPr/>
          <p:nvPr/>
        </p:nvSpPr>
        <p:spPr>
          <a:xfrm>
            <a:off x="23175686" y="2819400"/>
            <a:ext cx="457200" cy="457200"/>
          </a:xfrm>
          <a:prstGeom prst="donu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2" name="TextBox 111"/>
          <p:cNvSpPr txBox="1"/>
          <p:nvPr/>
        </p:nvSpPr>
        <p:spPr>
          <a:xfrm>
            <a:off x="23541719" y="2514600"/>
            <a:ext cx="2290081" cy="458359"/>
          </a:xfrm>
          <a:prstGeom prst="rect">
            <a:avLst/>
          </a:prstGeom>
          <a:noFill/>
        </p:spPr>
        <p:txBody>
          <a:bodyPr wrap="square" lIns="179606" tIns="89803" rIns="179606" bIns="89803" rtlCol="0">
            <a:spAutoFit/>
          </a:bodyPr>
          <a:lstStyle/>
          <a:p>
            <a:pPr algn="ctr"/>
            <a:r>
              <a:rPr lang="en-US" sz="1800" dirty="0"/>
              <a:t>Step 7</a:t>
            </a:r>
          </a:p>
        </p:txBody>
      </p:sp>
      <p:cxnSp>
        <p:nvCxnSpPr>
          <p:cNvPr id="157" name="Straight Connector 156"/>
          <p:cNvCxnSpPr/>
          <p:nvPr/>
        </p:nvCxnSpPr>
        <p:spPr>
          <a:xfrm flipV="1">
            <a:off x="27432000" y="1413632"/>
            <a:ext cx="0" cy="13140613"/>
          </a:xfrm>
          <a:prstGeom prst="line">
            <a:avLst/>
          </a:prstGeom>
          <a:ln w="31750" cap="sq">
            <a:solidFill>
              <a:schemeClr val="tx1"/>
            </a:solidFill>
            <a:headEnd type="oval" w="lg" len="lg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Straight Connector 159"/>
          <p:cNvCxnSpPr/>
          <p:nvPr/>
        </p:nvCxnSpPr>
        <p:spPr>
          <a:xfrm flipV="1">
            <a:off x="29946599" y="1371600"/>
            <a:ext cx="1" cy="17255368"/>
          </a:xfrm>
          <a:prstGeom prst="line">
            <a:avLst/>
          </a:prstGeom>
          <a:ln w="31750" cap="sq">
            <a:solidFill>
              <a:schemeClr val="tx1"/>
            </a:solidFill>
            <a:headEnd type="oval" w="lg" len="lg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8" name="TextBox 1037"/>
          <p:cNvSpPr txBox="1"/>
          <p:nvPr/>
        </p:nvSpPr>
        <p:spPr>
          <a:xfrm>
            <a:off x="5938435" y="173504"/>
            <a:ext cx="19893365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omic Sans MS" pitchFamily="66" charset="0"/>
              </a:rPr>
              <a:t>Customer Journey Map Template</a:t>
            </a:r>
          </a:p>
        </p:txBody>
      </p:sp>
      <p:cxnSp>
        <p:nvCxnSpPr>
          <p:cNvPr id="1040" name="Straight Arrow Connector 1039"/>
          <p:cNvCxnSpPr/>
          <p:nvPr/>
        </p:nvCxnSpPr>
        <p:spPr>
          <a:xfrm>
            <a:off x="21212629" y="3096978"/>
            <a:ext cx="1952171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TextBox 99"/>
          <p:cNvSpPr txBox="1"/>
          <p:nvPr/>
        </p:nvSpPr>
        <p:spPr>
          <a:xfrm>
            <a:off x="-76200" y="4202833"/>
            <a:ext cx="2220686" cy="612247"/>
          </a:xfrm>
          <a:prstGeom prst="rect">
            <a:avLst/>
          </a:prstGeom>
          <a:noFill/>
        </p:spPr>
        <p:txBody>
          <a:bodyPr wrap="square" lIns="179606" tIns="89803" rIns="179606" bIns="89803" rtlCol="0">
            <a:spAutoFit/>
          </a:bodyPr>
          <a:lstStyle/>
          <a:p>
            <a:pPr algn="ctr"/>
            <a:r>
              <a:rPr lang="en-US" sz="2800" dirty="0"/>
              <a:t>Touchpoints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3429000" y="15468600"/>
            <a:ext cx="24738151" cy="2840355"/>
            <a:chOff x="4941887" y="15785052"/>
            <a:chExt cx="24738151" cy="2840355"/>
          </a:xfrm>
        </p:grpSpPr>
        <p:grpSp>
          <p:nvGrpSpPr>
            <p:cNvPr id="103" name="Group 102"/>
            <p:cNvGrpSpPr>
              <a:grpSpLocks/>
            </p:cNvGrpSpPr>
            <p:nvPr/>
          </p:nvGrpSpPr>
          <p:grpSpPr bwMode="auto">
            <a:xfrm>
              <a:off x="6250576" y="15785052"/>
              <a:ext cx="23429462" cy="2805112"/>
              <a:chOff x="7162800" y="16930492"/>
              <a:chExt cx="23429462" cy="2805308"/>
            </a:xfrm>
          </p:grpSpPr>
          <p:cxnSp>
            <p:nvCxnSpPr>
              <p:cNvPr id="135" name="Straight Connector 134"/>
              <p:cNvCxnSpPr>
                <a:cxnSpLocks noChangeShapeType="1"/>
              </p:cNvCxnSpPr>
              <p:nvPr/>
            </p:nvCxnSpPr>
            <p:spPr bwMode="auto">
              <a:xfrm>
                <a:off x="7162800" y="16930492"/>
                <a:ext cx="0" cy="2805308"/>
              </a:xfrm>
              <a:prstGeom prst="line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 type="oval" w="med" len="med"/>
                <a:tailEnd type="oval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36" name="Straight Connector 135"/>
              <p:cNvCxnSpPr>
                <a:cxnSpLocks noChangeShapeType="1"/>
              </p:cNvCxnSpPr>
              <p:nvPr/>
            </p:nvCxnSpPr>
            <p:spPr bwMode="auto">
              <a:xfrm flipH="1">
                <a:off x="7162800" y="19735800"/>
                <a:ext cx="23429462" cy="0"/>
              </a:xfrm>
              <a:prstGeom prst="line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 type="oval" w="med" len="med"/>
                <a:tailEnd type="oval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sp>
          <p:nvSpPr>
            <p:cNvPr id="105" name="Rectangle 104"/>
            <p:cNvSpPr>
              <a:spLocks noChangeArrowheads="1"/>
            </p:cNvSpPr>
            <p:nvPr/>
          </p:nvSpPr>
          <p:spPr bwMode="auto">
            <a:xfrm>
              <a:off x="4941887" y="15785052"/>
              <a:ext cx="922047" cy="4924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defPPr>
                <a:defRPr lang="en-GB"/>
              </a:defPPr>
              <a:lvl1pPr algn="l" defTabSz="1025525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sz="5800" kern="1200">
                  <a:solidFill>
                    <a:schemeClr val="bg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1697038" indent="-652463" algn="l" defTabSz="1025525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sz="5800" kern="1200">
                  <a:solidFill>
                    <a:schemeClr val="bg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2611438" indent="-522288" algn="l" defTabSz="1025525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sz="5800" kern="1200">
                  <a:solidFill>
                    <a:schemeClr val="bg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3656013" indent="-522288" algn="l" defTabSz="1025525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sz="5800" kern="1200">
                  <a:solidFill>
                    <a:schemeClr val="bg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4702175" indent="-522288" algn="l" defTabSz="1025525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sz="5800" kern="1200">
                  <a:solidFill>
                    <a:schemeClr val="bg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sz="5800" kern="1200">
                  <a:solidFill>
                    <a:schemeClr val="bg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sz="5800" kern="1200">
                  <a:solidFill>
                    <a:schemeClr val="bg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sz="5800" kern="1200">
                  <a:solidFill>
                    <a:schemeClr val="bg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sz="5800" kern="1200">
                  <a:solidFill>
                    <a:schemeClr val="bg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US" sz="2600" dirty="0">
                  <a:solidFill>
                    <a:schemeClr val="tx1"/>
                  </a:solidFill>
                  <a:latin typeface="+mn-lt"/>
                </a:rPr>
                <a:t>Good</a:t>
              </a:r>
            </a:p>
          </p:txBody>
        </p:sp>
        <p:sp>
          <p:nvSpPr>
            <p:cNvPr id="107" name="Rectangle 106"/>
            <p:cNvSpPr>
              <a:spLocks noChangeArrowheads="1"/>
            </p:cNvSpPr>
            <p:nvPr/>
          </p:nvSpPr>
          <p:spPr bwMode="auto">
            <a:xfrm>
              <a:off x="5054600" y="18132964"/>
              <a:ext cx="700833" cy="4924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defPPr>
                <a:defRPr lang="en-GB"/>
              </a:defPPr>
              <a:lvl1pPr algn="l" defTabSz="1025525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sz="5800" kern="1200">
                  <a:solidFill>
                    <a:schemeClr val="bg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1697038" indent="-652463" algn="l" defTabSz="1025525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sz="5800" kern="1200">
                  <a:solidFill>
                    <a:schemeClr val="bg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2611438" indent="-522288" algn="l" defTabSz="1025525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sz="5800" kern="1200">
                  <a:solidFill>
                    <a:schemeClr val="bg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3656013" indent="-522288" algn="l" defTabSz="1025525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sz="5800" kern="1200">
                  <a:solidFill>
                    <a:schemeClr val="bg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4702175" indent="-522288" algn="l" defTabSz="1025525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sz="5800" kern="1200">
                  <a:solidFill>
                    <a:schemeClr val="bg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sz="5800" kern="1200">
                  <a:solidFill>
                    <a:schemeClr val="bg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sz="5800" kern="1200">
                  <a:solidFill>
                    <a:schemeClr val="bg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sz="5800" kern="1200">
                  <a:solidFill>
                    <a:schemeClr val="bg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sz="5800" kern="1200">
                  <a:solidFill>
                    <a:schemeClr val="bg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US" sz="2600" dirty="0">
                  <a:solidFill>
                    <a:schemeClr val="tx1"/>
                  </a:solidFill>
                  <a:latin typeface="+mn-lt"/>
                </a:rPr>
                <a:t>Bad</a:t>
              </a:r>
            </a:p>
          </p:txBody>
        </p:sp>
        <p:cxnSp>
          <p:nvCxnSpPr>
            <p:cNvPr id="109" name="Straight Connector 108"/>
            <p:cNvCxnSpPr>
              <a:cxnSpLocks noChangeShapeType="1"/>
            </p:cNvCxnSpPr>
            <p:nvPr/>
          </p:nvCxnSpPr>
          <p:spPr bwMode="auto">
            <a:xfrm>
              <a:off x="6327775" y="17476787"/>
              <a:ext cx="1865312" cy="533400"/>
            </a:xfrm>
            <a:prstGeom prst="line">
              <a:avLst/>
            </a:prstGeom>
            <a:noFill/>
            <a:ln w="25400" algn="ctr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5" name="Straight Connector 114"/>
            <p:cNvCxnSpPr>
              <a:cxnSpLocks noChangeShapeType="1"/>
            </p:cNvCxnSpPr>
            <p:nvPr/>
          </p:nvCxnSpPr>
          <p:spPr bwMode="auto">
            <a:xfrm flipV="1">
              <a:off x="8193087" y="17476787"/>
              <a:ext cx="2438400" cy="533400"/>
            </a:xfrm>
            <a:prstGeom prst="line">
              <a:avLst/>
            </a:prstGeom>
            <a:noFill/>
            <a:ln w="25400" algn="ctr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5" name="Straight Connector 124"/>
            <p:cNvCxnSpPr>
              <a:cxnSpLocks noChangeShapeType="1"/>
            </p:cNvCxnSpPr>
            <p:nvPr/>
          </p:nvCxnSpPr>
          <p:spPr bwMode="auto">
            <a:xfrm flipV="1">
              <a:off x="10631487" y="16154400"/>
              <a:ext cx="2819400" cy="1322387"/>
            </a:xfrm>
            <a:prstGeom prst="line">
              <a:avLst/>
            </a:prstGeom>
            <a:noFill/>
            <a:ln w="25400" algn="ctr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6" name="Straight Connector 125"/>
            <p:cNvCxnSpPr>
              <a:cxnSpLocks noChangeShapeType="1"/>
            </p:cNvCxnSpPr>
            <p:nvPr/>
          </p:nvCxnSpPr>
          <p:spPr bwMode="auto">
            <a:xfrm>
              <a:off x="13450887" y="16154400"/>
              <a:ext cx="3276600" cy="909637"/>
            </a:xfrm>
            <a:prstGeom prst="line">
              <a:avLst/>
            </a:prstGeom>
            <a:noFill/>
            <a:ln w="25400" algn="ctr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7" name="Straight Connector 126"/>
            <p:cNvCxnSpPr>
              <a:cxnSpLocks noChangeShapeType="1"/>
            </p:cNvCxnSpPr>
            <p:nvPr/>
          </p:nvCxnSpPr>
          <p:spPr bwMode="auto">
            <a:xfrm flipV="1">
              <a:off x="16727487" y="16333787"/>
              <a:ext cx="3081338" cy="730250"/>
            </a:xfrm>
            <a:prstGeom prst="line">
              <a:avLst/>
            </a:prstGeom>
            <a:noFill/>
            <a:ln w="25400" algn="ctr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8" name="Straight Connector 127"/>
            <p:cNvCxnSpPr>
              <a:cxnSpLocks noChangeShapeType="1"/>
            </p:cNvCxnSpPr>
            <p:nvPr/>
          </p:nvCxnSpPr>
          <p:spPr bwMode="auto">
            <a:xfrm>
              <a:off x="19808825" y="16333787"/>
              <a:ext cx="1538287" cy="1676400"/>
            </a:xfrm>
            <a:prstGeom prst="line">
              <a:avLst/>
            </a:prstGeom>
            <a:noFill/>
            <a:ln w="25400" algn="ctr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9" name="Straight Connector 128"/>
            <p:cNvCxnSpPr>
              <a:cxnSpLocks noChangeShapeType="1"/>
            </p:cNvCxnSpPr>
            <p:nvPr/>
          </p:nvCxnSpPr>
          <p:spPr bwMode="auto">
            <a:xfrm flipV="1">
              <a:off x="21347112" y="16154400"/>
              <a:ext cx="820738" cy="1855787"/>
            </a:xfrm>
            <a:prstGeom prst="line">
              <a:avLst/>
            </a:prstGeom>
            <a:noFill/>
            <a:ln w="25400" algn="ctr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31" name="Straight Connector 130"/>
            <p:cNvCxnSpPr>
              <a:cxnSpLocks noChangeShapeType="1"/>
            </p:cNvCxnSpPr>
            <p:nvPr/>
          </p:nvCxnSpPr>
          <p:spPr bwMode="auto">
            <a:xfrm>
              <a:off x="22167850" y="16154400"/>
              <a:ext cx="2865437" cy="579437"/>
            </a:xfrm>
            <a:prstGeom prst="line">
              <a:avLst/>
            </a:prstGeom>
            <a:noFill/>
            <a:ln w="25400" algn="ctr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33" name="Straight Connector 132"/>
            <p:cNvCxnSpPr>
              <a:cxnSpLocks noChangeShapeType="1"/>
            </p:cNvCxnSpPr>
            <p:nvPr/>
          </p:nvCxnSpPr>
          <p:spPr bwMode="auto">
            <a:xfrm>
              <a:off x="25033287" y="16733837"/>
              <a:ext cx="381000" cy="742950"/>
            </a:xfrm>
            <a:prstGeom prst="line">
              <a:avLst/>
            </a:prstGeom>
            <a:noFill/>
            <a:ln w="25400" algn="ctr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34" name="Straight Connector 133"/>
            <p:cNvCxnSpPr>
              <a:cxnSpLocks noChangeShapeType="1"/>
            </p:cNvCxnSpPr>
            <p:nvPr/>
          </p:nvCxnSpPr>
          <p:spPr bwMode="auto">
            <a:xfrm flipV="1">
              <a:off x="25414287" y="16154400"/>
              <a:ext cx="798513" cy="1322387"/>
            </a:xfrm>
            <a:prstGeom prst="line">
              <a:avLst/>
            </a:prstGeom>
            <a:noFill/>
            <a:ln w="25400" algn="ctr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pic>
        <p:nvPicPr>
          <p:cNvPr id="3" name="Picture 2" descr="A close up of a sign&#10;&#10;Description automatically generated">
            <a:extLst>
              <a:ext uri="{FF2B5EF4-FFF2-40B4-BE49-F238E27FC236}">
                <a16:creationId xmlns:a16="http://schemas.microsoft.com/office/drawing/2014/main" id="{F7151816-9191-41D6-8348-230633B020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55" y="48664"/>
            <a:ext cx="5591510" cy="1233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22602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254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337</TotalTime>
  <Words>47</Words>
  <Application>Microsoft Office PowerPoint</Application>
  <PresentationFormat>Custom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Comic Sans MS</vt:lpstr>
      <vt:lpstr>Times New Roman</vt:lpstr>
      <vt:lpstr>Office Theme</vt:lpstr>
      <vt:lpstr>PowerPoint Presentation</vt:lpstr>
    </vt:vector>
  </TitlesOfParts>
  <Company>NEWAsurion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Abilla, Peter</dc:creator>
  <cp:lastModifiedBy>Brion Hurley</cp:lastModifiedBy>
  <cp:revision>116</cp:revision>
  <cp:lastPrinted>2012-05-30T21:23:44Z</cp:lastPrinted>
  <dcterms:created xsi:type="dcterms:W3CDTF">2012-05-30T16:19:22Z</dcterms:created>
  <dcterms:modified xsi:type="dcterms:W3CDTF">2020-09-20T02:29:11Z</dcterms:modified>
</cp:coreProperties>
</file>